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77" r:id="rId11"/>
    <p:sldId id="278" r:id="rId12"/>
    <p:sldId id="279" r:id="rId13"/>
    <p:sldId id="281" r:id="rId14"/>
    <p:sldId id="282" r:id="rId15"/>
    <p:sldId id="288" r:id="rId16"/>
    <p:sldId id="290" r:id="rId17"/>
    <p:sldId id="283" r:id="rId18"/>
    <p:sldId id="284" r:id="rId19"/>
    <p:sldId id="292" r:id="rId20"/>
    <p:sldId id="285" r:id="rId21"/>
    <p:sldId id="266" r:id="rId22"/>
    <p:sldId id="286" r:id="rId23"/>
    <p:sldId id="291" r:id="rId24"/>
    <p:sldId id="264" r:id="rId25"/>
    <p:sldId id="265" r:id="rId26"/>
    <p:sldId id="289" r:id="rId27"/>
    <p:sldId id="267" r:id="rId28"/>
    <p:sldId id="275" r:id="rId29"/>
    <p:sldId id="268" r:id="rId30"/>
    <p:sldId id="276" r:id="rId31"/>
    <p:sldId id="269" r:id="rId32"/>
    <p:sldId id="270" r:id="rId33"/>
    <p:sldId id="294" r:id="rId34"/>
    <p:sldId id="293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1BC7C-560F-44E9-829C-EC3CE8079904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C739-3B54-4EC4-9477-8E5CEBB18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C739-3B54-4EC4-9477-8E5CEBB18E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3CEF9-9DD9-418D-81E7-F8D91F2EC5D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05CBF-F9EC-431D-A82E-603A23204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31" name="AutoShape 7" descr="https://img.tttcdn.com/product/xy/2000/2000/image/4/1/19878/T1Q4ZTB5ET1RCvBVd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26064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ИНФОРМАЦИОННО-ИДЕОЛОГИЧЕСКИЙ ЦЕНТР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05273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Районный информационно-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идеологический Центр: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история и день сегодняшний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(15 лет со дня создания Районного информационно-идеологического центра)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Documents and Settings\Admin\Рабочий стол\58457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1" y="3140968"/>
            <a:ext cx="3361049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Admin\Рабочий стол\IMG_20181031_1237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4238073"/>
            <a:ext cx="3096344" cy="232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Эмб-РИИЦ1-150x15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IMG_79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3789040"/>
            <a:ext cx="3131840" cy="26428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9" descr="F:\Фотографии_для_буклета_(2010)\12.7. культура\19.Районный информационно-идеологический центр.DSCN0040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55976" y="3212976"/>
            <a:ext cx="2592288" cy="30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Admin\Рабочий стол\1000px-Kricxev_gerb.svg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188639"/>
            <a:ext cx="1224136" cy="1444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4818" name="Picture 2" descr="C:\Documents and Settings\Admin\Рабочий стол\20190416_104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23259" y="692696"/>
            <a:ext cx="2904925" cy="3240360"/>
          </a:xfrm>
          <a:prstGeom prst="rect">
            <a:avLst/>
          </a:prstGeom>
          <a:noFill/>
        </p:spPr>
      </p:pic>
      <p:pic>
        <p:nvPicPr>
          <p:cNvPr id="34820" name="Picture 4" descr="C:\Documents and Settings\Admin\Рабочий стол\20190618_2948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04664"/>
            <a:ext cx="3022707" cy="4032448"/>
          </a:xfrm>
          <a:prstGeom prst="rect">
            <a:avLst/>
          </a:prstGeom>
          <a:noFill/>
        </p:spPr>
      </p:pic>
      <p:pic>
        <p:nvPicPr>
          <p:cNvPr id="34819" name="Picture 3" descr="C:\Documents and Settings\Admin\Рабочий стол\20190515_1038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821" y="188641"/>
            <a:ext cx="2591667" cy="1944215"/>
          </a:xfrm>
          <a:prstGeom prst="rect">
            <a:avLst/>
          </a:prstGeom>
          <a:noFill/>
        </p:spPr>
      </p:pic>
      <p:pic>
        <p:nvPicPr>
          <p:cNvPr id="34821" name="Picture 5" descr="C:\Documents and Settings\Admin\Рабочий стол\20190813_1054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4581128"/>
            <a:ext cx="3025902" cy="2088232"/>
          </a:xfrm>
          <a:prstGeom prst="rect">
            <a:avLst/>
          </a:prstGeom>
          <a:noFill/>
        </p:spPr>
      </p:pic>
      <p:pic>
        <p:nvPicPr>
          <p:cNvPr id="34822" name="Picture 6" descr="C:\Documents and Settings\Admin\Рабочий стол\20191016_104830_c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39878" y="2276872"/>
            <a:ext cx="2524610" cy="1787195"/>
          </a:xfrm>
          <a:prstGeom prst="rect">
            <a:avLst/>
          </a:prstGeom>
          <a:noFill/>
        </p:spPr>
      </p:pic>
      <p:pic>
        <p:nvPicPr>
          <p:cNvPr id="34823" name="Picture 7" descr="C:\Documents and Settings\Admin\Рабочий стол\IMG_20200218_10493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94286" y="4221088"/>
            <a:ext cx="2170202" cy="2488460"/>
          </a:xfrm>
          <a:prstGeom prst="rect">
            <a:avLst/>
          </a:prstGeom>
          <a:noFill/>
        </p:spPr>
      </p:pic>
      <p:pic>
        <p:nvPicPr>
          <p:cNvPr id="34824" name="Picture 8" descr="C:\Documents and Settings\Admin\Рабочий стол\20200114_103616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513376" y="4221088"/>
            <a:ext cx="3002840" cy="242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Выездные семинары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идеологического актива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483768" y="1700808"/>
            <a:ext cx="4032448" cy="2379805"/>
          </a:xfrm>
          <a:prstGeom prst="rect">
            <a:avLst/>
          </a:prstGeom>
        </p:spPr>
      </p:pic>
      <p:pic>
        <p:nvPicPr>
          <p:cNvPr id="35842" name="Picture 2" descr="C:\Documents and Settings\Admin\Рабочий стол\IMG_20190319_09435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052736"/>
            <a:ext cx="2247714" cy="2996952"/>
          </a:xfrm>
          <a:prstGeom prst="rect">
            <a:avLst/>
          </a:prstGeom>
          <a:noFill/>
        </p:spPr>
      </p:pic>
      <p:pic>
        <p:nvPicPr>
          <p:cNvPr id="35844" name="Picture 4" descr="http://www.lib-krichev.mogilev.by/bib/wp-content/uploads/2019/12/20191217_1006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1124744"/>
            <a:ext cx="2429082" cy="3024336"/>
          </a:xfrm>
          <a:prstGeom prst="rect">
            <a:avLst/>
          </a:prstGeom>
          <a:noFill/>
        </p:spPr>
      </p:pic>
      <p:pic>
        <p:nvPicPr>
          <p:cNvPr id="7" name="Рисунок 6" descr="04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899591" y="4221088"/>
            <a:ext cx="3569527" cy="2376264"/>
          </a:xfrm>
          <a:prstGeom prst="rect">
            <a:avLst/>
          </a:prstGeom>
        </p:spPr>
      </p:pic>
      <p:pic>
        <p:nvPicPr>
          <p:cNvPr id="35846" name="Picture 6" descr="http://www.lib-krichev.mogilev.by/bib/wp-content/uploads/2019/03/IMG_7775-300x22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60032" y="4221088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00166" y="71414"/>
            <a:ext cx="6500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по укреплению семьи и против абортов «Вместе - в защиту жизни».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www.lib-krichev.mogilev.by/bib/wp-content/uploads/2018/05/1501843841773_3-256x3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1124743"/>
            <a:ext cx="2654424" cy="3110653"/>
          </a:xfrm>
          <a:prstGeom prst="rect">
            <a:avLst/>
          </a:prstGeom>
          <a:noFill/>
        </p:spPr>
      </p:pic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71600" y="1124744"/>
            <a:ext cx="3744416" cy="2880320"/>
          </a:xfrm>
          <a:prstGeom prst="rect">
            <a:avLst/>
          </a:prstGeom>
        </p:spPr>
      </p:pic>
      <p:pic>
        <p:nvPicPr>
          <p:cNvPr id="6" name="Picture 4" descr="http://www.lib-krichev.mogilev.by/bib/wp-content/uploads/2018/05/listovka1-211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9917962">
            <a:off x="2273341" y="4358180"/>
            <a:ext cx="1588814" cy="2258977"/>
          </a:xfrm>
          <a:prstGeom prst="rect">
            <a:avLst/>
          </a:prstGeom>
          <a:noFill/>
        </p:spPr>
      </p:pic>
      <p:pic>
        <p:nvPicPr>
          <p:cNvPr id="7" name="Picture 6" descr="http://www.lib-krichev.mogilev.by/bib/wp-content/uploads/2018/05/listovka3-211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754699">
            <a:off x="4763530" y="4193705"/>
            <a:ext cx="1691120" cy="2404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1663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Информационно-просветительская акция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«Кричев – против наркотиков!»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lib-krichev.mogilev.by/bib/wp-content/uploads/2019/03/IMG_20190228_131700-197x3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96752"/>
            <a:ext cx="2520280" cy="3837990"/>
          </a:xfrm>
          <a:prstGeom prst="rect">
            <a:avLst/>
          </a:prstGeom>
          <a:noFill/>
        </p:spPr>
      </p:pic>
      <p:pic>
        <p:nvPicPr>
          <p:cNvPr id="46084" name="Picture 4" descr="http://www.lib-krichev.mogilev.by/bib/wp-content/uploads/2019/03/IMG_20190222_131625-291x3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1291580"/>
            <a:ext cx="2911471" cy="3001516"/>
          </a:xfrm>
          <a:prstGeom prst="rect">
            <a:avLst/>
          </a:prstGeom>
          <a:noFill/>
        </p:spPr>
      </p:pic>
      <p:pic>
        <p:nvPicPr>
          <p:cNvPr id="46086" name="Picture 6" descr="http://www.lib-krichev.mogilev.by/bib/wp-content/uploads/2019/03/IMG_20190301_131019-225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67744" y="3284984"/>
            <a:ext cx="2538282" cy="3384376"/>
          </a:xfrm>
          <a:prstGeom prst="rect">
            <a:avLst/>
          </a:prstGeom>
          <a:noFill/>
        </p:spPr>
      </p:pic>
      <p:pic>
        <p:nvPicPr>
          <p:cNvPr id="46088" name="Picture 8" descr="http://www.lib-krichev.mogilev.by/bib/wp-content/uploads/2019/03/IMG_20190228_130718-225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93068" y="3573016"/>
            <a:ext cx="232225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88640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Поздравительная акция «ПОДАРИТЕ ВЕСНЕ УЛЫБКУ!»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www.lib-krichev.mogilev.by/bib/wp-content/uploads/2019/03/SAM_6905-300x1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1250518"/>
            <a:ext cx="4752528" cy="2677260"/>
          </a:xfrm>
          <a:prstGeom prst="rect">
            <a:avLst/>
          </a:prstGeom>
          <a:noFill/>
        </p:spPr>
      </p:pic>
      <p:pic>
        <p:nvPicPr>
          <p:cNvPr id="45060" name="Picture 4" descr="http://www.lib-krichev.mogilev.by/bib/wp-content/uploads/2019/03/SAM_6914-300x1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149080"/>
            <a:ext cx="4473868" cy="2520280"/>
          </a:xfrm>
          <a:prstGeom prst="rect">
            <a:avLst/>
          </a:prstGeom>
          <a:noFill/>
        </p:spPr>
      </p:pic>
      <p:pic>
        <p:nvPicPr>
          <p:cNvPr id="45062" name="Picture 6" descr="http://www.lib-krichev.mogilev.by/bib/wp-content/uploads/2019/03/SAM_6908-300x2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080" y="4005064"/>
            <a:ext cx="341576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«Все краски жизни для тебя!»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www.lib-krichev.mogilev.by/bib/wp-content/uploads/2019/10/DSC_5948_cr-300x2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764704"/>
            <a:ext cx="4032448" cy="2952328"/>
          </a:xfrm>
          <a:prstGeom prst="rect">
            <a:avLst/>
          </a:prstGeom>
          <a:noFill/>
        </p:spPr>
      </p:pic>
      <p:pic>
        <p:nvPicPr>
          <p:cNvPr id="48132" name="Picture 4" descr="http://www.lib-krichev.mogilev.by/bib/wp-content/uploads/2019/10/DSC_5950_cr-300x2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851445"/>
            <a:ext cx="4032448" cy="2889923"/>
          </a:xfrm>
          <a:prstGeom prst="rect">
            <a:avLst/>
          </a:prstGeom>
          <a:noFill/>
        </p:spPr>
      </p:pic>
      <p:pic>
        <p:nvPicPr>
          <p:cNvPr id="48134" name="Picture 6" descr="http://www.lib-krichev.mogilev.by/bib/wp-content/uploads/2019/10/IMG_20191014_073246_1-300x27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3519" y="3862112"/>
            <a:ext cx="3176353" cy="285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«Семейное чтение сближает поколения!»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K:\СЕТЬ\Лисичкина Е.Н\Для Кирпичевой Г.А., фото\IMG-6fca7c294868bdf215751e20179a98da-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196752"/>
            <a:ext cx="3050855" cy="2261446"/>
          </a:xfrm>
          <a:prstGeom prst="rect">
            <a:avLst/>
          </a:prstGeom>
          <a:noFill/>
        </p:spPr>
      </p:pic>
      <p:pic>
        <p:nvPicPr>
          <p:cNvPr id="50179" name="Picture 3" descr="K:\СЕТЬ\Лисичкина Е.Н\Для Кирпичевой Г.А., фото\IMG-7a61fcac6ef7bd50f69410262f612e5b-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97201" y="1196752"/>
            <a:ext cx="2751263" cy="2302690"/>
          </a:xfrm>
          <a:prstGeom prst="rect">
            <a:avLst/>
          </a:prstGeom>
          <a:noFill/>
        </p:spPr>
      </p:pic>
      <p:pic>
        <p:nvPicPr>
          <p:cNvPr id="50180" name="Picture 4" descr="K:\СЕТЬ\Лисичкина Е.Н\Для Кирпичевой Г.А., фото\IMG-7fcce876a914da2fc855cfc7afd5c4a9-V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2132856"/>
            <a:ext cx="2448272" cy="3672408"/>
          </a:xfrm>
          <a:prstGeom prst="rect">
            <a:avLst/>
          </a:prstGeom>
          <a:noFill/>
        </p:spPr>
      </p:pic>
      <p:pic>
        <p:nvPicPr>
          <p:cNvPr id="50181" name="Picture 5" descr="K:\СЕТЬ\Лисичкина Е.Н\Для Кирпичевой Г.А., фото\IMG-6883792abafed51e5eb236e8a7322229-V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789040"/>
            <a:ext cx="2808312" cy="2873548"/>
          </a:xfrm>
          <a:prstGeom prst="rect">
            <a:avLst/>
          </a:prstGeom>
          <a:noFill/>
        </p:spPr>
      </p:pic>
      <p:pic>
        <p:nvPicPr>
          <p:cNvPr id="50182" name="Picture 6" descr="K:\СЕТЬ\Лисичкина Е.Н\Для Кирпичевой Г.А., фото\IMG-877104885557318ad1101e2233f070a5-V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68144" y="3741652"/>
            <a:ext cx="3020188" cy="285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screen"/>
          <a:srcRect l="2487" t="12422" r="3983" b="4336"/>
          <a:stretch>
            <a:fillRect/>
          </a:stretch>
        </p:blipFill>
        <p:spPr bwMode="auto">
          <a:xfrm>
            <a:off x="179512" y="1844824"/>
            <a:ext cx="877830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Районный информационно-идеологический центр на сайте районного исполнительного комитета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73424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3140968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социальных сетях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1263" y="260648"/>
            <a:ext cx="447249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48472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47" y="3140968"/>
            <a:ext cx="423253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536504" cy="286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4034" name="Picture 2" descr="http://www.lib-krichev.mogilev.by/bib/wp-content/uploads/2020/05/%D0%9D%D0%B0%D0%B2%D1%81%D1%82%D1%80%D0%B5%D1%87%D1%83-%D0%B2%D1%8B%D0%B1%D0%BE%D1%80%D0%B0%D0%B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3515" y="764704"/>
            <a:ext cx="2640293" cy="19802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9746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Электронные презентации в помощь идеологу</a:t>
            </a:r>
          </a:p>
        </p:txBody>
      </p:sp>
      <p:pic>
        <p:nvPicPr>
          <p:cNvPr id="44036" name="Picture 4" descr="http://www.lib-krichev.mogilev.by/bib/wp-content/uploads/2020/05/%D0%9F%D0%B8%D0%BE%D0%BD%D0%B5%D1%80%D0%B0%D0%BC-%D0%BF%D0%BE%D1%87%D0%B5%D1%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836712"/>
            <a:ext cx="2784308" cy="2088232"/>
          </a:xfrm>
          <a:prstGeom prst="rect">
            <a:avLst/>
          </a:prstGeom>
          <a:noFill/>
        </p:spPr>
      </p:pic>
      <p:pic>
        <p:nvPicPr>
          <p:cNvPr id="44038" name="Picture 6" descr="http://www.lib-krichev.mogilev.by/bib/wp-content/uploads/2020/03/%D0%9A%D0%B0%D0%BB%D0%B5%D0%BD%D0%B4%D0%B0%D1%80%D1%8C-2020_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24334" y="1628800"/>
            <a:ext cx="2771802" cy="2078850"/>
          </a:xfrm>
          <a:prstGeom prst="rect">
            <a:avLst/>
          </a:prstGeom>
          <a:noFill/>
        </p:spPr>
      </p:pic>
      <p:pic>
        <p:nvPicPr>
          <p:cNvPr id="44040" name="Picture 8" descr="http://www.lib-krichev.mogilev.by/bib/wp-content/uploads/2020/03/%D0%A2%D0%90%D0%99%D0%9C-%D0%9C%D0%95%D0%9D%D0%95%D0%94%D0%96%D0%9C%D0%95%D0%9D%D0%A2-%D0%BF%D1%80%D0%B5%D0%B7%D0%B5%D0%BD%D1%82%D0%B0%D1%86%D0%B8%D1%8F1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4221088"/>
            <a:ext cx="2761656" cy="2071242"/>
          </a:xfrm>
          <a:prstGeom prst="rect">
            <a:avLst/>
          </a:prstGeom>
          <a:noFill/>
        </p:spPr>
      </p:pic>
      <p:pic>
        <p:nvPicPr>
          <p:cNvPr id="44042" name="Picture 10" descr="http://www.lib-krichev.mogilev.by/bib/wp-content/uploads/2020/04/%D0%BB%D0%B5%D0%BD%D0%B8%D0%BD-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3501008"/>
            <a:ext cx="2651787" cy="1988840"/>
          </a:xfrm>
          <a:prstGeom prst="rect">
            <a:avLst/>
          </a:prstGeom>
          <a:noFill/>
        </p:spPr>
      </p:pic>
      <p:pic>
        <p:nvPicPr>
          <p:cNvPr id="44044" name="Picture 12" descr="http://www.lib-krichev.mogilev.by/bib/wp-content/uploads/2019/09/12322-300x22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84168" y="3573016"/>
            <a:ext cx="2857500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Школа директоров\к презентации\Календари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3912854" cy="527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Школа директоров\к презентации\Дел.блок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173">
            <a:off x="4657108" y="1321362"/>
            <a:ext cx="4037033" cy="5072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Издательская деятельность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3010" name="Picture 2" descr="http://www.lib-krichev.mogilev.by/bib/wp-content/uploads/2020/04/%D0%94%D0%B5%D0%BD%D1%8C-%D0%9F%D0%BE%D0%B1%D0%B5%D0%B4%D1%8B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764704"/>
            <a:ext cx="3769644" cy="2664296"/>
          </a:xfrm>
          <a:prstGeom prst="rect">
            <a:avLst/>
          </a:prstGeom>
          <a:noFill/>
        </p:spPr>
      </p:pic>
      <p:pic>
        <p:nvPicPr>
          <p:cNvPr id="43012" name="Picture 4" descr="http://www.lib-krichev.mogilev.by/bib/wp-content/uploads/2020/03/%D0%9F%D1%80%D0%BE%D1%84%D0%B8%D0%BB%D0%B0%D0%BA%D1%82%D0%B8%D0%BA%D0%B0-%D0%BA%D0%BE%D1%80%D0%BE%D0%BD%D0%B0%D0%B2%D0%B8%D1%80%D1%83%D1%81%D0%B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67946">
            <a:off x="7279075" y="592834"/>
            <a:ext cx="1308105" cy="2808312"/>
          </a:xfrm>
          <a:prstGeom prst="rect">
            <a:avLst/>
          </a:prstGeom>
          <a:noFill/>
        </p:spPr>
      </p:pic>
      <p:pic>
        <p:nvPicPr>
          <p:cNvPr id="43014" name="Picture 6" descr="http://www.lib-krichev.mogilev.by/bib/wp-content/uploads/2020/04/npt_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4880" y="3933056"/>
            <a:ext cx="1964872" cy="2780928"/>
          </a:xfrm>
          <a:prstGeom prst="rect">
            <a:avLst/>
          </a:prstGeom>
          <a:noFill/>
        </p:spPr>
      </p:pic>
      <p:pic>
        <p:nvPicPr>
          <p:cNvPr id="43016" name="Picture 8" descr="http://www.lib-krichev.mogilev.by/bib/wp-content/uploads/2020/03/%C2%AB%D0%9D%D0%B0%D0%BC-%D0%BA%D0%BD%D1%96%D0%B3%D0%B0-%E2%80%93-%D0%B2%D0%B5%D1%87%D0%BD%D0%B0%D0%B5-%D1%81%D0%B2%D1%8F%D1%82%D0%BB%D0%BE%C2%BB-15.02.2020-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38646" y="3697244"/>
            <a:ext cx="1425642" cy="3044124"/>
          </a:xfrm>
          <a:prstGeom prst="rect">
            <a:avLst/>
          </a:prstGeom>
          <a:noFill/>
        </p:spPr>
      </p:pic>
      <p:pic>
        <p:nvPicPr>
          <p:cNvPr id="43018" name="Picture 10" descr="http://www.lib-krichev.mogilev.by/bib/wp-content/uploads/2020/03/%D0%A1%D0%BE%D1%85%D1%80%D0%B0%D0%BD%D0%B8-%D1%81%D0%B2%D0%BE%D1%91-%D1%81%D0%B5%D1%80%D0%B4%D1%86%D0%B5-%D0%B7%D0%B4%D0%BE%D1%80%D0%BE%D0%B2%D1%8B%D0%BC-11.01.2020-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867240">
            <a:off x="634975" y="591720"/>
            <a:ext cx="1418963" cy="3096344"/>
          </a:xfrm>
          <a:prstGeom prst="rect">
            <a:avLst/>
          </a:prstGeom>
          <a:noFill/>
        </p:spPr>
      </p:pic>
      <p:pic>
        <p:nvPicPr>
          <p:cNvPr id="43020" name="Picture 12" descr="http://www.lib-krichev.mogilev.by/bib/wp-content/uploads/2020/03/%D0%A5%D1%80%D0%B0%D0%BC-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61496" y="3678720"/>
            <a:ext cx="1518616" cy="30626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9746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Издательская деятельность</a:t>
            </a:r>
          </a:p>
        </p:txBody>
      </p:sp>
      <p:pic>
        <p:nvPicPr>
          <p:cNvPr id="43022" name="Picture 14" descr="http://www.lib-krichev.mogilev.by/bib/wp-content/uploads/2020/03/%D0%9A%D1%80%D0%B0%D0%B5%D0%B2%D0%B5%D0%B4-%D1%80%D0%B5%D1%81%D1%83%D1%80%D1%81%D1%8B-%D0%A0%D0%98%D0%98%D0%A6-13.09.2019-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483768" y="3645024"/>
            <a:ext cx="1440160" cy="3124670"/>
          </a:xfrm>
          <a:prstGeom prst="rect">
            <a:avLst/>
          </a:prstGeom>
          <a:noFill/>
        </p:spPr>
      </p:pic>
      <p:pic>
        <p:nvPicPr>
          <p:cNvPr id="43024" name="Picture 16" descr="http://www.lib-krichev.mogilev.by/bib/wp-content/uploads/2020/03/%D0%98%D0%BC%D0%B8-%D0%B3%D0%BE%D1%80%D0%B4.-%D0%94%D0%BE%D1%80-%D0%B4%D0%B2%D0%B8%D0%B6-12.07.19-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08304" y="3664663"/>
            <a:ext cx="1440160" cy="3076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-2738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дайджест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серии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Деловой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блокнот идеолога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lib-krichev.mogilev.by/bib/wp-content/uploads/2019/10/Delovoj_bloknot_ideologa_2019_9_001-212x3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908720"/>
            <a:ext cx="1872208" cy="2649351"/>
          </a:xfrm>
          <a:prstGeom prst="rect">
            <a:avLst/>
          </a:prstGeom>
          <a:noFill/>
        </p:spPr>
      </p:pic>
      <p:pic>
        <p:nvPicPr>
          <p:cNvPr id="12292" name="Picture 4" descr="http://www.lib-krichev.mogilev.by/bib/wp-content/uploads/2019/09/13.09.2019_001-212x3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1003548"/>
            <a:ext cx="2019300" cy="2857500"/>
          </a:xfrm>
          <a:prstGeom prst="rect">
            <a:avLst/>
          </a:prstGeom>
          <a:noFill/>
        </p:spPr>
      </p:pic>
      <p:pic>
        <p:nvPicPr>
          <p:cNvPr id="12294" name="Picture 6" descr="http://www.lib-krichev.mogilev.by/bib/wp-content/uploads/2019/08/7_001-212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2492896"/>
            <a:ext cx="2019300" cy="2857500"/>
          </a:xfrm>
          <a:prstGeom prst="rect">
            <a:avLst/>
          </a:prstGeom>
          <a:noFill/>
        </p:spPr>
      </p:pic>
      <p:pic>
        <p:nvPicPr>
          <p:cNvPr id="12296" name="Picture 8" descr="http://www.lib-krichev.mogilev.by/bib/wp-content/uploads/2019/08/6_001-212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15616" y="2420888"/>
            <a:ext cx="1872208" cy="2649351"/>
          </a:xfrm>
          <a:prstGeom prst="rect">
            <a:avLst/>
          </a:prstGeom>
          <a:noFill/>
        </p:spPr>
      </p:pic>
      <p:pic>
        <p:nvPicPr>
          <p:cNvPr id="12298" name="Picture 10" descr="http://www.lib-krichev.mogilev.by/bib/wp-content/uploads/2019/08/5_001-212x30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080681">
            <a:off x="4288269" y="4182529"/>
            <a:ext cx="1713986" cy="2425452"/>
          </a:xfrm>
          <a:prstGeom prst="rect">
            <a:avLst/>
          </a:prstGeom>
          <a:noFill/>
        </p:spPr>
      </p:pic>
      <p:pic>
        <p:nvPicPr>
          <p:cNvPr id="5" name="Picture 2" descr="http://www.lib-krichev.mogilev.by/bib/wp-content/uploads/2020/03/%D0%94%D0%B5%D0%BB%D0%BE%D0%B2%D0%BE%D0%B9-%D0%B1%D0%BB%D0%BE%D0%BA%D0%BD%D0%BE%D1%82-2020-1_1-212x3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60232" y="3789040"/>
            <a:ext cx="2019300" cy="2857500"/>
          </a:xfrm>
          <a:prstGeom prst="rect">
            <a:avLst/>
          </a:prstGeom>
          <a:noFill/>
        </p:spPr>
      </p:pic>
      <p:pic>
        <p:nvPicPr>
          <p:cNvPr id="6" name="Picture 4" descr="http://www.lib-krichev.mogilev.by/bib/wp-content/uploads/2020/03/%D0%91%D0%BB%D0%BE%D0%BA%D0%BD%D0%BE%D1%82-14.02.2020_1-1-212x30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63688" y="3861048"/>
            <a:ext cx="211784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1663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Информационно-методический вестник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 идеологической орбите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lib-krichev.mogilev.by/images/riic/v1_20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98046" y="2803350"/>
            <a:ext cx="2838450" cy="4010026"/>
          </a:xfrm>
          <a:prstGeom prst="rect">
            <a:avLst/>
          </a:prstGeom>
          <a:noFill/>
        </p:spPr>
      </p:pic>
      <p:pic>
        <p:nvPicPr>
          <p:cNvPr id="7" name="Рисунок 6" descr="Вестник 20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0298" y="1916832"/>
            <a:ext cx="2799854" cy="3960440"/>
          </a:xfrm>
          <a:prstGeom prst="rect">
            <a:avLst/>
          </a:prstGeom>
        </p:spPr>
      </p:pic>
      <p:sp>
        <p:nvSpPr>
          <p:cNvPr id="11270" name="AutoShape 6" descr="http://www.lib-krichev.mogilev.by/bib/wp-content/uploads/2019/08/vestnik-213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://www.lib-krichev.mogilev.by/bib/wp-content/uploads/2019/08/vestnik-213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vestnik-213x3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504" y="1124744"/>
            <a:ext cx="286303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9154" name="Picture 2" descr="http://www.lib-krichev.mogilev.by/bib/wp-content/uploads/2019/06/75osvbel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908720"/>
            <a:ext cx="2092173" cy="2959413"/>
          </a:xfrm>
          <a:prstGeom prst="rect">
            <a:avLst/>
          </a:prstGeom>
          <a:noFill/>
        </p:spPr>
      </p:pic>
      <p:pic>
        <p:nvPicPr>
          <p:cNvPr id="49158" name="Picture 6" descr="http://www.lib-krichev.mogilev.by/bib/wp-content/uploads/2020/01/gmr20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908720"/>
            <a:ext cx="2087958" cy="2952328"/>
          </a:xfrm>
          <a:prstGeom prst="rect">
            <a:avLst/>
          </a:prstGeom>
          <a:noFill/>
        </p:spPr>
      </p:pic>
      <p:pic>
        <p:nvPicPr>
          <p:cNvPr id="49160" name="Picture 8" descr="http://www.lib-krichev.mogilev.by/bib/wp-content/uploads/2019/04/%D0%9F%D0%BB%D0%B0%D0%BA%D0%B0%D1%82-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23728" y="1844824"/>
            <a:ext cx="2088232" cy="2953839"/>
          </a:xfrm>
          <a:prstGeom prst="rect">
            <a:avLst/>
          </a:prstGeom>
          <a:noFill/>
        </p:spPr>
      </p:pic>
      <p:pic>
        <p:nvPicPr>
          <p:cNvPr id="49162" name="Picture 10" descr="http://www.lib-krichev.mogilev.by/bib/wp-content/uploads/2020/05/obrazec75-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4208" y="1484784"/>
            <a:ext cx="2087462" cy="2952328"/>
          </a:xfrm>
          <a:prstGeom prst="rect">
            <a:avLst/>
          </a:prstGeom>
          <a:noFill/>
        </p:spPr>
      </p:pic>
      <p:pic>
        <p:nvPicPr>
          <p:cNvPr id="49164" name="Picture 12" descr="http://www.lib-krichev.mogilev.by/bib/wp-content/uploads/2020/04/%D0%BE%D0%B1%D1%80%D0%B0%D0%B7%D0%B5%D1%86-%D0%9F%D0%BB%D0%B0%D0%BA%D0%B0%D1%82-%D0%93%D0%B5%D1%80%D0%BE%D0%B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7584" y="3645024"/>
            <a:ext cx="2043532" cy="2888039"/>
          </a:xfrm>
          <a:prstGeom prst="rect">
            <a:avLst/>
          </a:prstGeom>
          <a:noFill/>
        </p:spPr>
      </p:pic>
      <p:pic>
        <p:nvPicPr>
          <p:cNvPr id="49166" name="Picture 14" descr="http://www.lib-krichev.mogilev.by/bib/wp-content/uploads/2020/04/%D0%BE%D0%B1%D1%80%D0%B0%D0%B7%D0%B5%D1%86-%D0%9F%D0%BB%D0%B0%D0%BA%D0%B0%D1%82-%D0%BF%D0%B0%D0%BC%D1%8F%D1%82%D0%BD%D0%B8%D0%BA%D0%B8-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07904" y="3573016"/>
            <a:ext cx="2065663" cy="2919315"/>
          </a:xfrm>
          <a:prstGeom prst="rect">
            <a:avLst/>
          </a:prstGeom>
          <a:noFill/>
        </p:spPr>
      </p:pic>
      <p:pic>
        <p:nvPicPr>
          <p:cNvPr id="49167" name="Picture 15" descr="K:\СЕТЬ\Лисичкина Е.Н\Выборы 2020\ВЫБОРЫ-2020-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588224" y="3645024"/>
            <a:ext cx="2086574" cy="29523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166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Издательская деятельность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молодёжного актива «Лидер»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lib-krichev.mogilev.by/bib/wp-content/uploads/2019/03/IMG_20190314_155709-300x2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836712"/>
            <a:ext cx="3600400" cy="2700300"/>
          </a:xfrm>
          <a:prstGeom prst="rect">
            <a:avLst/>
          </a:prstGeom>
          <a:noFill/>
        </p:spPr>
      </p:pic>
      <p:pic>
        <p:nvPicPr>
          <p:cNvPr id="9220" name="Picture 4" descr="http://www.lib-krichev.mogilev.by/bib/wp-content/uploads/2019/03/IMG_7765-300x2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741035"/>
            <a:ext cx="3960440" cy="2640293"/>
          </a:xfrm>
          <a:prstGeom prst="rect">
            <a:avLst/>
          </a:prstGeom>
          <a:noFill/>
        </p:spPr>
      </p:pic>
      <p:pic>
        <p:nvPicPr>
          <p:cNvPr id="9222" name="Picture 6" descr="http://www.lib-krichev.mogilev.by/bib/wp-content/uploads/2019/03/IMG_7763-300x2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836712"/>
            <a:ext cx="3996444" cy="2664296"/>
          </a:xfrm>
          <a:prstGeom prst="rect">
            <a:avLst/>
          </a:prstGeom>
          <a:noFill/>
        </p:spPr>
      </p:pic>
      <p:pic>
        <p:nvPicPr>
          <p:cNvPr id="9224" name="Picture 8" descr="http://www.lib-krichev.mogilev.by/bib/wp-content/uploads/2019/02/IMG_7690-300x2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7526" y="3861049"/>
            <a:ext cx="3924434" cy="2616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260648"/>
            <a:ext cx="5380290" cy="3384376"/>
          </a:xfrm>
          <a:prstGeom prst="rect">
            <a:avLst/>
          </a:prstGeom>
        </p:spPr>
      </p:pic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59832" y="3068959"/>
            <a:ext cx="5616624" cy="342709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Районный информационно-идеологический Центр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объект инновационной площадки по стажировке идеологических кадров Могилевской области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lib-krichev.mogilev.by/bib/wp-content/uploads/2019/09/IMG_0033-300x2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1796819"/>
            <a:ext cx="3744416" cy="2496277"/>
          </a:xfrm>
          <a:prstGeom prst="rect">
            <a:avLst/>
          </a:prstGeom>
          <a:noFill/>
        </p:spPr>
      </p:pic>
      <p:pic>
        <p:nvPicPr>
          <p:cNvPr id="8196" name="Picture 4" descr="http://www.lib-krichev.mogilev.by/bib/wp-content/uploads/2019/09/IMG_0005-300x2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628800"/>
            <a:ext cx="3132348" cy="2088232"/>
          </a:xfrm>
          <a:prstGeom prst="rect">
            <a:avLst/>
          </a:prstGeom>
          <a:noFill/>
        </p:spPr>
      </p:pic>
      <p:pic>
        <p:nvPicPr>
          <p:cNvPr id="8198" name="Picture 6" descr="http://www.lib-krichev.mogilev.by/bib/wp-content/uploads/2019/09/IMG_0015-223x3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3854976"/>
            <a:ext cx="2232248" cy="3003024"/>
          </a:xfrm>
          <a:prstGeom prst="rect">
            <a:avLst/>
          </a:prstGeom>
          <a:noFill/>
        </p:spPr>
      </p:pic>
      <p:pic>
        <p:nvPicPr>
          <p:cNvPr id="8200" name="Picture 8" descr="http://www.lib-krichev.mogilev.by/bib/wp-content/uploads/2019/09/IMG_0012-300x2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3547" y="4221088"/>
            <a:ext cx="378042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Стрелка углом вверх 3"/>
          <p:cNvSpPr/>
          <p:nvPr/>
        </p:nvSpPr>
        <p:spPr>
          <a:xfrm>
            <a:off x="0" y="5085184"/>
            <a:ext cx="4860032" cy="1772816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996952"/>
            <a:ext cx="7416824" cy="20882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Основная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функционирования Центра – создание единого информационно-идеологического пространства города и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 информирование населения по формированию гражданско-патриотической позиции, ценностных установок и ориентаций. Пропаганда идеологии и ценностей белорусского государства.</a:t>
            </a:r>
          </a:p>
        </p:txBody>
      </p:sp>
      <p:pic>
        <p:nvPicPr>
          <p:cNvPr id="6" name="Picture 2" descr="K:\СЕТЬ\Лисичкина Е.Н\Фото РИИЦ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88640"/>
            <a:ext cx="4583246" cy="261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Admin\Рабочий стол\Эмб-РИИЦ1-150x150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1000px-Kricxev_gerb.sv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260648"/>
            <a:ext cx="1224136" cy="1444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332656"/>
            <a:ext cx="4968552" cy="3075770"/>
          </a:xfrm>
          <a:prstGeom prst="rect">
            <a:avLst/>
          </a:prstGeom>
        </p:spPr>
      </p:pic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491880" y="3212976"/>
            <a:ext cx="5435443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0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 инициатив среди населения и органов местного самоуправления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lib-krichev.mogilev.by/bib/wp-content/uploads/2019/05/IMG_8666-300x2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1285860"/>
            <a:ext cx="3893371" cy="2595581"/>
          </a:xfrm>
          <a:prstGeom prst="rect">
            <a:avLst/>
          </a:prstGeom>
          <a:noFill/>
        </p:spPr>
      </p:pic>
      <p:pic>
        <p:nvPicPr>
          <p:cNvPr id="5" name="Picture 4" descr="http://www.lib-krichev.mogilev.by/bib/wp-content/uploads/2019/02/IMG_7675-300x1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4000504"/>
            <a:ext cx="3714756" cy="2451739"/>
          </a:xfrm>
          <a:prstGeom prst="rect">
            <a:avLst/>
          </a:prstGeom>
          <a:noFill/>
        </p:spPr>
      </p:pic>
      <p:pic>
        <p:nvPicPr>
          <p:cNvPr id="6" name="Picture 6" descr="http://www.lib-krichev.mogilev.by/bib/wp-content/uploads/2019/02/IMG_7684-1-300x2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3570" y="4000504"/>
            <a:ext cx="335141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145" name="Picture 1" descr="C:\Documents and Settings\Admin\Рабочий стол\1MG_04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88640"/>
            <a:ext cx="3853161" cy="2484512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IMG_04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188640"/>
            <a:ext cx="3760752" cy="2507975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IMG_7915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35696" y="2852936"/>
            <a:ext cx="5439916" cy="3628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552825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578474" cy="2657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416824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ЭДД\рииц 3 прозрач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260648"/>
            <a:ext cx="3982606" cy="28067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3789040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РАЙОННЫЙ ИНФОРМАЦИОННО-ИДЕОЛОГИЧЕСКИЙ ЦЕНТР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ул. Ленинская, 38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тел.: 56-446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-mail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riic-krichev@tut.by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Администратор\Рабочий стол\Фон презентации\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165304"/>
            <a:ext cx="9144000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835696" y="188640"/>
            <a:ext cx="6046812" cy="93610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907704" y="260648"/>
            <a:ext cx="59046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ДЕЯТЕЛЬНОСТИ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КРИЧЕВСКОГО РАЙОННОГО ИНФОРМАЦИОННО-ИДЕОЛОГИЧЕСКОГО ЦЕНТРА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512" y="1196752"/>
            <a:ext cx="8712968" cy="1512168"/>
          </a:xfrm>
          <a:prstGeom prst="rect">
            <a:avLst/>
          </a:prstGeom>
          <a:solidFill>
            <a:srgbClr val="92D05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79512" y="2924944"/>
            <a:ext cx="8712968" cy="692150"/>
          </a:xfrm>
          <a:prstGeom prst="rect">
            <a:avLst/>
          </a:prstGeom>
          <a:solidFill>
            <a:srgbClr val="92D05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79512" y="1373723"/>
            <a:ext cx="871296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встреч, «круглых столов» посетителей центра с представителями различных служб райисполкома, руководителями предприятий и организаций района, депутатами районного Совета депутатов, депутатами Палаты представителей Национального Собрания Республики Беларусь, Совета Республики, представителями общественных организаций, политических партий, профсоюзов, средств массовой информации.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51520" y="3105254"/>
            <a:ext cx="86409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информационно – методической помощи идеологическому активу района.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79512" y="3717032"/>
            <a:ext cx="8712968" cy="990600"/>
          </a:xfrm>
          <a:prstGeom prst="rect">
            <a:avLst/>
          </a:prstGeom>
          <a:solidFill>
            <a:srgbClr val="92D05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9512" y="4797152"/>
            <a:ext cx="8712968" cy="7920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79512" y="5661248"/>
            <a:ext cx="8712968" cy="100811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51520" y="3801671"/>
            <a:ext cx="8640960" cy="100027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общественного мнения по вопросам политической, экономической, социально-культурной жизни  Республики Беларусь по вопросам жизнедеятельности области, района через проведение мониторингов, опросов, анкетирования.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251520" y="4925779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оперативного библиотечного и справочно-информационного обслуживания населения на базе накопленных центром ресурсов.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251520" y="5690309"/>
            <a:ext cx="8640960" cy="10156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свободного доступа населения к источникам  информации по различным направлениям деятельности государственных органов, общественных формирований и других социальных институтов, содержащейся в компьютерных</a:t>
            </a:r>
            <a:r>
              <a:rPr kumimoji="0" lang="ru-RU" sz="15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базах и банках данных, создаваемых центром (в том числе находящихся в сети Интернет).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0940"/>
            <a:ext cx="6624736" cy="682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2" name="Выноска со стрелкой вниз 11"/>
          <p:cNvSpPr/>
          <p:nvPr/>
        </p:nvSpPr>
        <p:spPr>
          <a:xfrm>
            <a:off x="1691680" y="116632"/>
            <a:ext cx="5904656" cy="3096344"/>
          </a:xfrm>
          <a:prstGeom prst="downArrow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6632"/>
            <a:ext cx="60483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8" y="3068960"/>
            <a:ext cx="3922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программы Центр участвует в создании комплексной системы для обучения, информирования кадров идеологической вер-тикали с использованием традиционных и инновационных форм работы, современных технологий.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\Desktop\Школа директоров\к презентации\Программа биб - рииц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" y="2276872"/>
            <a:ext cx="2240192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K:\СЕТЬ\Лисичкина Е.Н\Целевая программа обложк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11760" y="3356992"/>
            <a:ext cx="2376264" cy="336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7891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Еженедельно посредством электронной доставки документов (ЭДД) абоненты индивидуального распространения информации получают: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948284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списки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новых поступлений по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вопросам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управления, права, государственной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идеологии;</a:t>
            </a:r>
          </a:p>
          <a:p>
            <a:pPr>
              <a:buFont typeface="Wingdings" pitchFamily="2" charset="2"/>
              <a:buChar char="Ø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методические материалы в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помощь работе;</a:t>
            </a:r>
          </a:p>
          <a:p>
            <a:pPr>
              <a:buFont typeface="Wingdings" pitchFamily="2" charset="2"/>
              <a:buChar char="Ø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передового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опыта;</a:t>
            </a:r>
          </a:p>
          <a:p>
            <a:pPr>
              <a:buFont typeface="Wingdings" pitchFamily="2" charset="2"/>
              <a:buChar char="Ø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актуальную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нормативно-правовую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документацию;</a:t>
            </a:r>
          </a:p>
          <a:p>
            <a:pPr>
              <a:buFont typeface="Wingdings" pitchFamily="2" charset="2"/>
              <a:buChar char="Ø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статьи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из периодических изданий.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3" y="4161238"/>
            <a:ext cx="3567601" cy="267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111488"/>
            <a:ext cx="4961485" cy="274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1579626130_52-p-zeleno-oranzhevie-foni-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работников РИИЦ в ежемесячных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семинарах идеологического актива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pic>
        <p:nvPicPr>
          <p:cNvPr id="13314" name="Picture 2" descr="http://www.lib-krichev.mogilev.by/bib/wp-content/uploads/2020/02/IMG_20200218_1049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2622" y="1124744"/>
            <a:ext cx="2783194" cy="3191347"/>
          </a:xfrm>
          <a:prstGeom prst="rect">
            <a:avLst/>
          </a:prstGeom>
          <a:noFill/>
        </p:spPr>
      </p:pic>
      <p:pic>
        <p:nvPicPr>
          <p:cNvPr id="13318" name="Picture 6" descr="http://www.lib-krichev.mogilev.by/bib/wp-content/uploads/2019/09/i-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8432" y="1124744"/>
            <a:ext cx="3307824" cy="3312368"/>
          </a:xfrm>
          <a:prstGeom prst="rect">
            <a:avLst/>
          </a:prstGeom>
          <a:noFill/>
        </p:spPr>
      </p:pic>
      <p:pic>
        <p:nvPicPr>
          <p:cNvPr id="13316" name="Picture 4" descr="http://www.lib-krichev.mogilev.by/bib/wp-content/uploads/2019/10/20191016_103834_cr-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38080" y="3068960"/>
            <a:ext cx="2898416" cy="3645024"/>
          </a:xfrm>
          <a:prstGeom prst="rect">
            <a:avLst/>
          </a:prstGeom>
          <a:noFill/>
        </p:spPr>
      </p:pic>
      <p:pic>
        <p:nvPicPr>
          <p:cNvPr id="4" name="Picture 2" descr="http://www.lib-krichev.mogilev.by/bib/wp-content/uploads/2019/02/IMG_20190220_100102-290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31640" y="3528794"/>
            <a:ext cx="3035880" cy="314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419</Words>
  <Application>Microsoft Office PowerPoint</Application>
  <PresentationFormat>Экран (4:3)</PresentationFormat>
  <Paragraphs>49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Имя</cp:lastModifiedBy>
  <cp:revision>53</cp:revision>
  <dcterms:created xsi:type="dcterms:W3CDTF">2020-05-14T13:10:59Z</dcterms:created>
  <dcterms:modified xsi:type="dcterms:W3CDTF">2020-05-19T11:49:19Z</dcterms:modified>
</cp:coreProperties>
</file>